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2" r:id="rId6"/>
    <p:sldId id="263" r:id="rId7"/>
    <p:sldId id="260" r:id="rId8"/>
    <p:sldId id="266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8025" autoAdjust="0"/>
    <p:restoredTop sz="94660"/>
  </p:normalViewPr>
  <p:slideViewPr>
    <p:cSldViewPr snapToGrid="0">
      <p:cViewPr varScale="1">
        <p:scale>
          <a:sx n="83" d="100"/>
          <a:sy n="83" d="100"/>
        </p:scale>
        <p:origin x="-96" y="-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pPr/>
              <a:t>1/5/2018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pPr/>
              <a:t>1/5/2018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pPr/>
              <a:t>1/5/2018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pPr/>
              <a:t>1/5/2018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pPr/>
              <a:t>1/5/2018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pPr/>
              <a:t>1/5/2018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pPr/>
              <a:t>1/5/2018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pPr/>
              <a:t>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pPr/>
              <a:t>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pPr/>
              <a:t>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pPr/>
              <a:t>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pPr/>
              <a:t>1/5/2018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pPr/>
              <a:t>1/5/2018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pPr/>
              <a:t>1/5/2018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pPr/>
              <a:t>1/5/2018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pPr/>
              <a:t>1/5/2018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pPr/>
              <a:t>1/5/2018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84000"/>
            <a:duotone>
              <a:schemeClr val="accent1">
                <a:shade val="45000"/>
                <a:satMod val="135000"/>
              </a:schemeClr>
              <a:prstClr val="white"/>
            </a:duotone>
            <a:lum bright="-5000" contrast="37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pPr/>
              <a:t>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errari-clipart-racetrack-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419850" cy="3703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692128"/>
            <a:ext cx="9144000" cy="1641490"/>
          </a:xfrm>
        </p:spPr>
        <p:txBody>
          <a:bodyPr>
            <a:normAutofit fontScale="90000"/>
          </a:bodyPr>
          <a:lstStyle/>
          <a:p>
            <a:r>
              <a:rPr lang="en-US" sz="11500" b="1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glow rad="228600">
                    <a:srgbClr val="FFFF00">
                      <a:alpha val="40000"/>
                    </a:srgb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    McQueen</a:t>
            </a:r>
            <a:endParaRPr lang="en-US" dirty="0">
              <a:solidFill>
                <a:srgbClr val="FFFF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1890" y="1968445"/>
            <a:ext cx="7078978" cy="4889555"/>
          </a:xfrm>
        </p:spPr>
        <p:txBody>
          <a:bodyPr>
            <a:scene3d>
              <a:camera prst="obliqueTopRight"/>
              <a:lightRig rig="threePt" dir="t"/>
            </a:scene3d>
          </a:bodyPr>
          <a:lstStyle/>
          <a:p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C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Group no : 4</a:t>
            </a:r>
          </a:p>
          <a:p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C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Sanita Shahrin Joyee</a:t>
            </a:r>
          </a:p>
          <a:p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C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17-01-04-138</a:t>
            </a:r>
          </a:p>
          <a:p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C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Nurnnaby Siddiqui Shourav</a:t>
            </a:r>
          </a:p>
          <a:p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C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17-01-04-151</a:t>
            </a:r>
          </a:p>
          <a:p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C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Mehjabeen Shachi</a:t>
            </a:r>
          </a:p>
          <a:p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C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17-01-04-153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030" name="Picture 6" descr="D:\SD project\Lightning_MCQuee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651759"/>
            <a:ext cx="5737859" cy="42062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548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mage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562" y="13063"/>
            <a:ext cx="12214625" cy="6880230"/>
          </a:xfrm>
        </p:spPr>
      </p:pic>
      <p:sp>
        <p:nvSpPr>
          <p:cNvPr id="6" name="Rectangle 5"/>
          <p:cNvSpPr/>
          <p:nvPr/>
        </p:nvSpPr>
        <p:spPr>
          <a:xfrm>
            <a:off x="605790" y="480060"/>
            <a:ext cx="110185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Overview</a:t>
            </a:r>
            <a:endParaRPr 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6065" y="1721465"/>
            <a:ext cx="1139826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E</a:t>
            </a:r>
            <a:r>
              <a:rPr lang="en-US" sz="40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-Rated,  2D, Double Player, Racing Game </a:t>
            </a:r>
            <a:endParaRPr 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272937"/>
            <a:ext cx="12191999" cy="36009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endParaRPr lang="en-US" sz="3600" b="1" cap="all" spc="0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ctr"/>
            <a:endParaRPr lang="en-US" sz="32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ctr"/>
            <a:endParaRPr lang="en-US" sz="32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ctr"/>
            <a:r>
              <a:rPr lang="en-US" sz="32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a racing game which can be played </a:t>
            </a:r>
            <a:r>
              <a:rPr lang="en-US" sz="32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Either </a:t>
            </a:r>
          </a:p>
          <a:p>
            <a:pPr algn="ctr"/>
            <a:r>
              <a:rPr lang="en-US" sz="32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In the single player or double player </a:t>
            </a:r>
            <a:r>
              <a:rPr lang="en-US" sz="32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Mode.</a:t>
            </a:r>
          </a:p>
          <a:p>
            <a:pPr algn="ctr"/>
            <a:r>
              <a:rPr lang="en-US" sz="32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The goal of this game is to be the First to </a:t>
            </a:r>
          </a:p>
          <a:p>
            <a:pPr algn="ctr"/>
            <a:r>
              <a:rPr lang="en-US" sz="32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reach the </a:t>
            </a:r>
            <a:r>
              <a:rPr lang="en-US" sz="32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End without clashing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ally_carrera_d1w_concept___official___by_powerstroke3-daptxd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980" y="3743926"/>
            <a:ext cx="3822807" cy="2165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770" y="0"/>
            <a:ext cx="10515600" cy="902969"/>
          </a:xfrm>
        </p:spPr>
        <p:txBody>
          <a:bodyPr>
            <a:normAutofit fontScale="90000"/>
          </a:bodyPr>
          <a:lstStyle/>
          <a:p>
            <a:r>
              <a:rPr lang="en-US" sz="6000" dirty="0" smtClean="0"/>
              <a:t>         </a:t>
            </a:r>
            <a:r>
              <a:rPr lang="en-US" sz="6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Character Introduction</a:t>
            </a:r>
            <a:endParaRPr 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pic>
        <p:nvPicPr>
          <p:cNvPr id="5" name="Content Placeholder 4" descr="Sally_Carrera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96835" y="1469137"/>
            <a:ext cx="3495555" cy="1779556"/>
          </a:xfrm>
        </p:spPr>
      </p:pic>
      <p:pic>
        <p:nvPicPr>
          <p:cNvPr id="7" name="Picture 6" descr="D:\SD project\Lightning_MCQuee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8868" y="1554480"/>
            <a:ext cx="2890132" cy="168522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54330" y="6099155"/>
            <a:ext cx="114985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2400" b="1" dirty="0" smtClean="0">
                <a:ln w="50800"/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Lightning</a:t>
            </a:r>
            <a:r>
              <a:rPr lang="en-US" sz="2400" b="1" dirty="0" smtClean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400" b="1" dirty="0" smtClean="0">
                <a:ln w="50800"/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McQueen                                   Sally </a:t>
            </a:r>
            <a:r>
              <a:rPr lang="en-US" sz="2400" b="1" dirty="0" err="1" smtClean="0">
                <a:ln w="50800"/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Carrera</a:t>
            </a:r>
            <a:r>
              <a:rPr lang="en-US" sz="2400" b="1" dirty="0" smtClean="0">
                <a:ln w="50800"/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                                   </a:t>
            </a:r>
            <a:r>
              <a:rPr lang="en-US" sz="2400" dirty="0" smtClean="0">
                <a:ln w="50800"/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Bob Cutlass</a:t>
            </a:r>
            <a:r>
              <a:rPr lang="en-US" sz="2400" b="1" dirty="0" smtClean="0">
                <a:ln w="50800"/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</a:t>
            </a:r>
            <a:endParaRPr lang="en-US" sz="2400" b="1" cap="none" spc="0" dirty="0">
              <a:ln w="50800"/>
              <a:solidFill>
                <a:schemeClr val="tx2"/>
              </a:solidFill>
              <a:effectLst/>
            </a:endParaRPr>
          </a:p>
        </p:txBody>
      </p:sp>
      <p:pic>
        <p:nvPicPr>
          <p:cNvPr id="10" name="Picture 9" descr="Bob_Cutla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110" y="1474470"/>
            <a:ext cx="3384880" cy="182219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7240" y="800100"/>
            <a:ext cx="1084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50800"/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First  Player                                                               Second Player                                                                     Extras</a:t>
            </a:r>
            <a:endParaRPr lang="en-US" dirty="0"/>
          </a:p>
        </p:txBody>
      </p:sp>
      <p:pic>
        <p:nvPicPr>
          <p:cNvPr id="19" name="Picture 18" descr="lightning_mcqueen_s_d1w_consept___official___by_powerstroke3-dapqq1d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" y="3832485"/>
            <a:ext cx="3296360" cy="2099682"/>
          </a:xfrm>
          <a:prstGeom prst="rect">
            <a:avLst/>
          </a:prstGeom>
        </p:spPr>
      </p:pic>
      <p:pic>
        <p:nvPicPr>
          <p:cNvPr id="20" name="Picture 19" descr="car-png-top-part-exchange-93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9999" y="3783331"/>
            <a:ext cx="3061613" cy="1314450"/>
          </a:xfrm>
          <a:prstGeom prst="rect">
            <a:avLst/>
          </a:prstGeom>
        </p:spPr>
      </p:pic>
      <p:pic>
        <p:nvPicPr>
          <p:cNvPr id="26" name="Picture 25" descr="2011CHE022a_640_03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3462" y="4491990"/>
            <a:ext cx="3149090" cy="1950338"/>
          </a:xfrm>
          <a:prstGeom prst="rect">
            <a:avLst/>
          </a:prstGeom>
        </p:spPr>
      </p:pic>
      <p:pic>
        <p:nvPicPr>
          <p:cNvPr id="27" name="Picture 26" descr="eyes-312093_960_72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6910" y="4046220"/>
            <a:ext cx="357180" cy="73152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005"/>
            <a:ext cx="10515600" cy="922565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         Logic, Levels &amp; Score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260" y="1231265"/>
            <a:ext cx="10812920" cy="5329555"/>
          </a:xfrm>
        </p:spPr>
        <p:txBody>
          <a:bodyPr>
            <a:normAutofit/>
          </a:bodyPr>
          <a:lstStyle/>
          <a:p>
            <a:r>
              <a:rPr lang="en-US" dirty="0" smtClean="0"/>
              <a:t>Logic : The race will start with opponents having different velocities.  </a:t>
            </a:r>
          </a:p>
          <a:p>
            <a:pPr>
              <a:buNone/>
            </a:pPr>
            <a:r>
              <a:rPr lang="en-US" dirty="0" smtClean="0"/>
              <a:t>                   If the player clashes with the opponent, 1 life will be</a:t>
            </a:r>
          </a:p>
          <a:p>
            <a:pPr>
              <a:buNone/>
            </a:pPr>
            <a:r>
              <a:rPr lang="en-US" dirty="0" smtClean="0"/>
              <a:t>                   taken away . The player will start the race with 3 lives.</a:t>
            </a:r>
          </a:p>
          <a:p>
            <a:pPr>
              <a:buNone/>
            </a:pPr>
            <a:r>
              <a:rPr lang="en-US" dirty="0" smtClean="0"/>
              <a:t>                   player’s speed will gradually increase if there is no break.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Score :  Depending on the distance crossed and collisions occurred</a:t>
            </a:r>
          </a:p>
          <a:p>
            <a:pPr>
              <a:buNone/>
            </a:pPr>
            <a:r>
              <a:rPr lang="en-US" dirty="0" smtClean="0"/>
              <a:t>                   the score will be increased or decreased automatically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Levels : Easy, Medium and Hard</a:t>
            </a:r>
          </a:p>
        </p:txBody>
      </p:sp>
      <p:pic>
        <p:nvPicPr>
          <p:cNvPr id="4" name="Picture 3" descr="heart_PNG689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90" y="3587482"/>
            <a:ext cx="697230" cy="704209"/>
          </a:xfrm>
          <a:prstGeom prst="rect">
            <a:avLst/>
          </a:prstGeom>
        </p:spPr>
      </p:pic>
      <p:pic>
        <p:nvPicPr>
          <p:cNvPr id="5" name="Picture 4" descr="heart_PNG689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060" y="3579862"/>
            <a:ext cx="697230" cy="704209"/>
          </a:xfrm>
          <a:prstGeom prst="rect">
            <a:avLst/>
          </a:prstGeom>
        </p:spPr>
      </p:pic>
      <p:pic>
        <p:nvPicPr>
          <p:cNvPr id="7" name="Picture 6" descr="heart_PNG689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0" y="3591292"/>
            <a:ext cx="697230" cy="704209"/>
          </a:xfrm>
          <a:prstGeom prst="rect">
            <a:avLst/>
          </a:prstGeom>
        </p:spPr>
      </p:pic>
      <p:pic>
        <p:nvPicPr>
          <p:cNvPr id="8" name="Picture 7" descr="TintShadeExample-r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95" y="5836920"/>
            <a:ext cx="3333750" cy="40386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9633"/>
            <a:ext cx="10515600" cy="1018903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                           Control</a:t>
            </a:r>
            <a:endParaRPr lang="en-US" dirty="0"/>
          </a:p>
        </p:txBody>
      </p:sp>
      <p:pic>
        <p:nvPicPr>
          <p:cNvPr id="4" name="Content Placeholder 3" descr="key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788" y="1426294"/>
            <a:ext cx="2551833" cy="1744777"/>
          </a:xfrm>
        </p:spPr>
      </p:pic>
      <p:sp>
        <p:nvSpPr>
          <p:cNvPr id="5" name="TextBox 4"/>
          <p:cNvSpPr txBox="1"/>
          <p:nvPr/>
        </p:nvSpPr>
        <p:spPr>
          <a:xfrm>
            <a:off x="1267097" y="3174275"/>
            <a:ext cx="4637314" cy="1436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User operated movement</a:t>
            </a:r>
          </a:p>
          <a:p>
            <a:pPr algn="just"/>
            <a:r>
              <a:rPr lang="en-US" sz="28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 case of the first player (McQueen)</a:t>
            </a:r>
            <a:endParaRPr lang="en-US" sz="2800" b="1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7" name="Picture 6" descr="download.jp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1736" y="1293223"/>
            <a:ext cx="2519362" cy="163285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871063" y="2965270"/>
            <a:ext cx="51337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User operated movement in </a:t>
            </a:r>
          </a:p>
          <a:p>
            <a:r>
              <a:rPr lang="en-US" sz="28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case of the second player (Sally)</a:t>
            </a:r>
            <a:endParaRPr lang="en-US" sz="2800" b="1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" name="Picture 10" descr="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781" y="5066213"/>
            <a:ext cx="866094" cy="8166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03566" y="4990011"/>
            <a:ext cx="2024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Pause </a:t>
            </a:r>
          </a:p>
          <a:p>
            <a:r>
              <a:rPr lang="en-US" sz="28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game</a:t>
            </a:r>
            <a:endParaRPr lang="en-US" sz="28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" name="Picture 12" descr="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747" y="5144589"/>
            <a:ext cx="779281" cy="7485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1127" y="5068393"/>
            <a:ext cx="15479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Resume </a:t>
            </a:r>
          </a:p>
          <a:p>
            <a:r>
              <a:rPr lang="en-US" sz="28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game</a:t>
            </a:r>
            <a:endParaRPr lang="en-US" sz="28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" name="Picture 14" descr="downloa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2020" y="5207592"/>
            <a:ext cx="799283" cy="7610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013371" y="5264331"/>
            <a:ext cx="2129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Menu tab</a:t>
            </a:r>
            <a:endParaRPr lang="en-US" sz="28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8193"/>
            <a:ext cx="10515600" cy="1306287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                             Demo</a:t>
            </a:r>
            <a:endParaRPr lang="en-US" dirty="0"/>
          </a:p>
        </p:txBody>
      </p:sp>
      <p:pic>
        <p:nvPicPr>
          <p:cNvPr id="19" name="Content Placeholder 18" descr="device-2014-06-12-2227101 - Copy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1894205"/>
            <a:ext cx="6892290" cy="4351338"/>
          </a:xfrm>
        </p:spPr>
      </p:pic>
      <p:pic>
        <p:nvPicPr>
          <p:cNvPr id="20" name="Picture 19" descr="device-2014-06-12-2227101 - Copy (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341" y="1893867"/>
            <a:ext cx="895238" cy="4335483"/>
          </a:xfrm>
          <a:prstGeom prst="rect">
            <a:avLst/>
          </a:prstGeom>
        </p:spPr>
      </p:pic>
      <p:pic>
        <p:nvPicPr>
          <p:cNvPr id="22" name="Picture 21" descr="device-2014-06-12-222710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483" y="1893867"/>
            <a:ext cx="885714" cy="4358343"/>
          </a:xfrm>
          <a:prstGeom prst="rect">
            <a:avLst/>
          </a:prstGeom>
        </p:spPr>
      </p:pic>
      <p:pic>
        <p:nvPicPr>
          <p:cNvPr id="24" name="Picture 23" descr="lightning_mcqueen_s_d1w_consept___official___by_powerstroke3-dapqq1d (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360" y="3166110"/>
            <a:ext cx="2038523" cy="2514600"/>
          </a:xfrm>
          <a:prstGeom prst="rect">
            <a:avLst/>
          </a:prstGeom>
        </p:spPr>
      </p:pic>
      <p:pic>
        <p:nvPicPr>
          <p:cNvPr id="23" name="Picture 22" descr="Picture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7208" y="2731769"/>
            <a:ext cx="1322723" cy="2141855"/>
          </a:xfrm>
          <a:prstGeom prst="rect">
            <a:avLst/>
          </a:prstGeom>
        </p:spPr>
      </p:pic>
      <p:pic>
        <p:nvPicPr>
          <p:cNvPr id="25" name="Picture 24" descr="eyes-312093_960_72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7580" y="3291840"/>
            <a:ext cx="614362" cy="217170"/>
          </a:xfrm>
          <a:prstGeom prst="rect">
            <a:avLst/>
          </a:prstGeom>
        </p:spPr>
      </p:pic>
      <p:pic>
        <p:nvPicPr>
          <p:cNvPr id="29" name="Picture 28" descr="device-2014-06-12-2227101 - Copy - Copy (2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657200" y="3380452"/>
            <a:ext cx="909209" cy="2163098"/>
          </a:xfrm>
          <a:prstGeom prst="rect">
            <a:avLst/>
          </a:prstGeom>
        </p:spPr>
      </p:pic>
      <p:pic>
        <p:nvPicPr>
          <p:cNvPr id="31" name="Picture 30" descr="Picture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3964" y="3074670"/>
            <a:ext cx="2176092" cy="3025743"/>
          </a:xfrm>
          <a:prstGeom prst="rect">
            <a:avLst/>
          </a:prstGeom>
        </p:spPr>
      </p:pic>
      <p:pic>
        <p:nvPicPr>
          <p:cNvPr id="32" name="Picture 31" descr="device-2014-06-12-2227101 - Copy - Copy (2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6183" y="3277582"/>
            <a:ext cx="835380" cy="2448848"/>
          </a:xfrm>
          <a:prstGeom prst="rect">
            <a:avLst/>
          </a:prstGeom>
        </p:spPr>
      </p:pic>
      <p:pic>
        <p:nvPicPr>
          <p:cNvPr id="33" name="Picture 32" descr="device-2014-06-12-2227101 - Copy - Cop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7740" y="3862405"/>
            <a:ext cx="400997" cy="1292104"/>
          </a:xfrm>
          <a:prstGeom prst="rect">
            <a:avLst/>
          </a:prstGeom>
        </p:spPr>
      </p:pic>
      <p:pic>
        <p:nvPicPr>
          <p:cNvPr id="13" name="Picture 12" descr="Small_Temperate_Forest_Rock_(Hispa_Designs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0122" y="2212732"/>
            <a:ext cx="770498" cy="770498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45870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                   Parts of Coding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50" y="1943100"/>
            <a:ext cx="9681350" cy="4485323"/>
          </a:xfrm>
        </p:spPr>
        <p:txBody>
          <a:bodyPr>
            <a:normAutofit/>
            <a:scene3d>
              <a:camera prst="obliqueTopRight"/>
              <a:lightRig rig="threePt" dir="t"/>
            </a:scene3d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File :                     To deal with high-score and the menu</a:t>
            </a:r>
          </a:p>
          <a:p>
            <a:pPr>
              <a:buNone/>
            </a:pP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                                </a:t>
            </a:r>
          </a:p>
          <a:p>
            <a:endParaRPr lang="en-US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Structure :         To deal with the attributes of the cars</a:t>
            </a:r>
          </a:p>
          <a:p>
            <a:pPr>
              <a:buNone/>
            </a:pP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                               </a:t>
            </a:r>
          </a:p>
          <a:p>
            <a:pPr>
              <a:buNone/>
            </a:pPr>
            <a:endParaRPr lang="en-US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Header File :     To deal with the movements</a:t>
            </a:r>
          </a:p>
          <a:p>
            <a:pPr>
              <a:buNone/>
            </a:pP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                               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" name="Picture 3" descr="ferrari-clipart-racetrack-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490" y="4238224"/>
            <a:ext cx="3479424" cy="2209434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0119"/>
          </a:xfrm>
        </p:spPr>
        <p:txBody>
          <a:bodyPr/>
          <a:lstStyle/>
          <a:p>
            <a: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                    Work Division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371600"/>
            <a:ext cx="10325100" cy="5486400"/>
          </a:xfrm>
        </p:spPr>
        <p:txBody>
          <a:bodyPr/>
          <a:lstStyle/>
          <a:p>
            <a:endParaRPr lang="en-US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r>
              <a:rPr lang="en-US" sz="32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Sanita</a:t>
            </a:r>
            <a:r>
              <a:rPr lang="en-US" sz="3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Shahrin</a:t>
            </a:r>
            <a:r>
              <a:rPr lang="en-US" sz="3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Joyee</a:t>
            </a:r>
            <a:r>
              <a:rPr lang="en-US" sz="3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:               Score                       </a:t>
            </a:r>
          </a:p>
          <a:p>
            <a:endParaRPr lang="en-US" sz="32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r>
              <a:rPr lang="en-US" sz="32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Nurnnaby</a:t>
            </a:r>
            <a:r>
              <a:rPr lang="en-US" sz="3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Siddiqui</a:t>
            </a:r>
            <a:r>
              <a:rPr lang="en-US" sz="3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Shourav</a:t>
            </a:r>
            <a:r>
              <a:rPr lang="en-US" sz="3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:     Movement </a:t>
            </a:r>
          </a:p>
          <a:p>
            <a:pPr>
              <a:buNone/>
            </a:pPr>
            <a:r>
              <a:rPr lang="en-US" sz="3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                                                                  &amp; Control</a:t>
            </a:r>
          </a:p>
          <a:p>
            <a:endParaRPr lang="en-US" sz="32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r>
              <a:rPr lang="en-US" sz="32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Mehjabeen</a:t>
            </a:r>
            <a:r>
              <a:rPr lang="en-US" sz="3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Shachi</a:t>
            </a:r>
            <a:r>
              <a:rPr lang="en-US" sz="3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:                       Logic </a:t>
            </a:r>
          </a:p>
          <a:p>
            <a:pPr>
              <a:buNone/>
            </a:pPr>
            <a:r>
              <a:rPr lang="en-US" sz="3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                                                                  &amp; Design</a:t>
            </a:r>
          </a:p>
          <a:p>
            <a:endParaRPr lang="en-US" dirty="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axresdefault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</p:spPr>
      </p:pic>
      <p:sp>
        <p:nvSpPr>
          <p:cNvPr id="5" name="Rectangle 4"/>
          <p:cNvSpPr/>
          <p:nvPr/>
        </p:nvSpPr>
        <p:spPr>
          <a:xfrm>
            <a:off x="1276894" y="357595"/>
            <a:ext cx="75111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THE  END</a:t>
            </a:r>
            <a:endParaRPr lang="en-US" sz="5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6" name="Picture 5" descr="a73bfb87d457db75eb89c6f53df92d5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030" y="5326380"/>
            <a:ext cx="6823710" cy="15316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88430" y="5344775"/>
            <a:ext cx="57035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5400" b="1" cap="none" spc="150" dirty="0" smtClean="0">
                <a:ln w="11430"/>
                <a:solidFill>
                  <a:srgbClr val="F8F8F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Thank You……</a:t>
            </a:r>
            <a:endParaRPr lang="en-US" sz="5400" b="1" cap="none" spc="150" dirty="0">
              <a:ln w="11430"/>
              <a:solidFill>
                <a:srgbClr val="F8F8F8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Depth">
      <a:maj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888</TotalTime>
  <Words>255</Words>
  <Application>Microsoft Office PowerPoint</Application>
  <PresentationFormat>Custom</PresentationFormat>
  <Paragraphs>62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Depth</vt:lpstr>
      <vt:lpstr>      McQueen</vt:lpstr>
      <vt:lpstr>Slide 2</vt:lpstr>
      <vt:lpstr>         Character Introduction</vt:lpstr>
      <vt:lpstr>          Logic, Levels &amp; Score</vt:lpstr>
      <vt:lpstr>                            Control</vt:lpstr>
      <vt:lpstr>                              Demo</vt:lpstr>
      <vt:lpstr>                    Parts of Coding </vt:lpstr>
      <vt:lpstr>                     Work Division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Shachi</dc:creator>
  <cp:lastModifiedBy>Shachi</cp:lastModifiedBy>
  <cp:revision>23</cp:revision>
  <dcterms:created xsi:type="dcterms:W3CDTF">2015-09-22T16:41:35Z</dcterms:created>
  <dcterms:modified xsi:type="dcterms:W3CDTF">2018-01-05T17:34:48Z</dcterms:modified>
</cp:coreProperties>
</file>